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281"/>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78" d="100"/>
          <a:sy n="78" d="100"/>
        </p:scale>
        <p:origin x="850" y="67"/>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7/12/2024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8512"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8512"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2024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168943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7/12/2024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1C6281"/>
                </a:solidFill>
                <a:latin typeface="Franklin Gothic Medium" charset="0"/>
                <a:ea typeface="Franklin Gothic Medium" charset="0"/>
                <a:cs typeface="Franklin Gothic Medium" charset="0"/>
              </a:rPr>
              <a:t>YOUR TITLE</a:t>
            </a:r>
            <a:br>
              <a:rPr lang="en-US" dirty="0">
                <a:solidFill>
                  <a:srgbClr val="1C6281"/>
                </a:solidFill>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Props1.xml><?xml version="1.0" encoding="utf-8"?>
<ds:datastoreItem xmlns:ds="http://schemas.openxmlformats.org/officeDocument/2006/customXml" ds:itemID="{267310B0-D110-4DCB-8D58-E67C8059B806}">
  <ds:schemaRefs>
    <ds:schemaRef ds:uri="http://schemas.microsoft.com/sharepoint/v3/contenttype/forms"/>
  </ds:schemaRefs>
</ds:datastoreItem>
</file>

<file path=customXml/itemProps2.xml><?xml version="1.0" encoding="utf-8"?>
<ds:datastoreItem xmlns:ds="http://schemas.openxmlformats.org/officeDocument/2006/customXml" ds:itemID="{D0F3D2FA-0438-4AC7-ACC6-850187B334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28C080-BDA7-43CB-8F0A-D9D7B98CC937}">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docProps/app.xml><?xml version="1.0" encoding="utf-8"?>
<Properties xmlns="http://schemas.openxmlformats.org/officeDocument/2006/extended-properties" xmlns:vt="http://schemas.openxmlformats.org/officeDocument/2006/docPropsVTypes">
  <TotalTime>185</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18</cp:revision>
  <dcterms:created xsi:type="dcterms:W3CDTF">2016-11-04T17:36:29Z</dcterms:created>
  <dcterms:modified xsi:type="dcterms:W3CDTF">2024-07-12T15:20:49Z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y fmtid="{D5CDD505-2E9C-101B-9397-08002B2CF9AE}" pid="3" name="MediaServiceImageTags">
    <vt:lpwstr/>
  </property>
</Properties>
</file>