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handoutMasterIdLst>
    <p:handoutMasterId r:id="rId10"/>
  </p:handoutMasterIdLst>
  <p:sldIdLst>
    <p:sldId id="256" r:id="rId5"/>
    <p:sldId id="257"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D92F"/>
    <a:srgbClr val="2BA9E0"/>
    <a:srgbClr val="4E4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4720"/>
  </p:normalViewPr>
  <p:slideViewPr>
    <p:cSldViewPr snapToGrid="0" snapToObjects="1">
      <p:cViewPr varScale="1">
        <p:scale>
          <a:sx n="78" d="100"/>
          <a:sy n="78" d="100"/>
        </p:scale>
        <p:origin x="850" y="67"/>
      </p:cViewPr>
      <p:guideLst/>
    </p:cSldViewPr>
  </p:slideViewPr>
  <p:notesTextViewPr>
    <p:cViewPr>
      <p:scale>
        <a:sx n="1" d="1"/>
        <a:sy n="1" d="1"/>
      </p:scale>
      <p:origin x="0" y="0"/>
    </p:cViewPr>
  </p:notesTextViewPr>
  <p:notesViewPr>
    <p:cSldViewPr snapToGrid="0" snapToObjects="1">
      <p:cViewPr varScale="1">
        <p:scale>
          <a:sx n="126" d="100"/>
          <a:sy n="126" d="100"/>
        </p:scale>
        <p:origin x="568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984BE-FFA0-0547-9B6B-94415BF8CE89}" type="datetimeFigureOut">
              <a:rPr lang="en-US" smtClean="0"/>
              <a:t>7/12/2024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4E811E7-125D-B142-82CE-CABE0CBFB60C}" type="slidenum">
              <a:rPr lang="en-US" smtClean="0"/>
              <a:t>‹#›</a:t>
            </a:fld>
            <a:endParaRPr lang="en-US"/>
          </a:p>
        </p:txBody>
      </p:sp>
    </p:spTree>
    <p:extLst>
      <p:ext uri="{BB962C8B-B14F-4D97-AF65-F5344CB8AC3E}">
        <p14:creationId xmlns:p14="http://schemas.microsoft.com/office/powerpoint/2010/main" val="674628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8ADED-73F3-D140-94A2-ADF2904917B5}" type="datetimeFigureOut">
              <a:rPr lang="en-US" smtClean="0"/>
              <a:t>7/12/2024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6444D0-3004-7E46-822E-2F074E1C2B9B}" type="slidenum">
              <a:rPr lang="en-US" smtClean="0"/>
              <a:t>‹#›</a:t>
            </a:fld>
            <a:endParaRPr lang="en-US"/>
          </a:p>
        </p:txBody>
      </p:sp>
    </p:spTree>
    <p:extLst>
      <p:ext uri="{BB962C8B-B14F-4D97-AF65-F5344CB8AC3E}">
        <p14:creationId xmlns:p14="http://schemas.microsoft.com/office/powerpoint/2010/main" val="256723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5280" y="537858"/>
            <a:ext cx="8663940" cy="2575559"/>
          </a:xfrm>
        </p:spPr>
        <p:txBody>
          <a:bodyPr anchor="ctr"/>
          <a:lstStyle>
            <a:lvl1pPr algn="l">
              <a:defRPr sz="6000">
                <a:solidFill>
                  <a:srgbClr val="4E4F4F"/>
                </a:solidFill>
                <a:latin typeface="Franklin Gothic Medium" charset="0"/>
                <a:ea typeface="Franklin Gothic Medium" charset="0"/>
                <a:cs typeface="Franklin Gothic Medium" charset="0"/>
              </a:defRPr>
            </a:lvl1pPr>
          </a:lstStyle>
          <a:p>
            <a:r>
              <a:rPr lang="en-US" dirty="0"/>
              <a:t>Click to edit Master title style</a:t>
            </a:r>
          </a:p>
        </p:txBody>
      </p:sp>
      <p:sp>
        <p:nvSpPr>
          <p:cNvPr id="3" name="Subtitle 2"/>
          <p:cNvSpPr>
            <a:spLocks noGrp="1"/>
          </p:cNvSpPr>
          <p:nvPr>
            <p:ph type="subTitle" idx="1"/>
          </p:nvPr>
        </p:nvSpPr>
        <p:spPr>
          <a:xfrm>
            <a:off x="335280" y="3291487"/>
            <a:ext cx="8663940" cy="693773"/>
          </a:xfrm>
        </p:spPr>
        <p:txBody>
          <a:bodyPr>
            <a:normAutofit/>
          </a:bodyPr>
          <a:lstStyle>
            <a:lvl1pPr marL="0" indent="0" algn="l">
              <a:buNone/>
              <a:defRPr sz="1800" b="0" i="0">
                <a:solidFill>
                  <a:srgbClr val="4E4F4F"/>
                </a:solidFill>
                <a:latin typeface="Franklin Gothic Book" charset="0"/>
                <a:ea typeface="Franklin Gothic Book" charset="0"/>
                <a:cs typeface="Franklin Gothic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a:t>
            </a:r>
            <a:r>
              <a:rPr lang="en-US"/>
              <a:t>subtitle style</a:t>
            </a:r>
            <a:endParaRPr lang="en-US" dirty="0"/>
          </a:p>
        </p:txBody>
      </p:sp>
      <p:sp>
        <p:nvSpPr>
          <p:cNvPr id="20" name="Subtitle 2"/>
          <p:cNvSpPr txBox="1">
            <a:spLocks/>
          </p:cNvSpPr>
          <p:nvPr userDrawn="1"/>
        </p:nvSpPr>
        <p:spPr>
          <a:xfrm>
            <a:off x="335280" y="4244562"/>
            <a:ext cx="8663940" cy="174102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a:buNone/>
              <a:defRPr sz="1800" b="0" i="0" kern="1200">
                <a:solidFill>
                  <a:schemeClr val="tx1"/>
                </a:solidFill>
                <a:latin typeface="Franklin Gothic Book" charset="0"/>
                <a:ea typeface="Franklin Gothic Book" charset="0"/>
                <a:cs typeface="Franklin Gothic Book"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eaLnBrk="1" fontAlgn="auto" hangingPunct="1">
              <a:lnSpc>
                <a:spcPct val="100000"/>
              </a:lnSpc>
              <a:spcBef>
                <a:spcPts val="0"/>
              </a:spcBef>
              <a:spcAft>
                <a:spcPts val="0"/>
              </a:spcAft>
              <a:defRPr/>
            </a:pPr>
            <a:r>
              <a:rPr lang="en-US" altLang="en-US" sz="1000" b="1" dirty="0">
                <a:solidFill>
                  <a:schemeClr val="bg2">
                    <a:lumMod val="75000"/>
                  </a:schemeClr>
                </a:solidFill>
                <a:latin typeface="Franklin Gothic Book" charset="0"/>
                <a:ea typeface="Franklin Gothic Book" charset="0"/>
                <a:cs typeface="Franklin Gothic Book" charset="0"/>
              </a:rPr>
              <a:t>©  2024 NACADA: The Global Community for Academic Advising</a:t>
            </a:r>
            <a:endParaRPr lang="en-US" altLang="en-US" sz="1000" dirty="0">
              <a:solidFill>
                <a:schemeClr val="bg2">
                  <a:lumMod val="75000"/>
                </a:schemeClr>
              </a:solidFill>
              <a:latin typeface="Franklin Gothic Book" charset="0"/>
              <a:ea typeface="Franklin Gothic Book" charset="0"/>
              <a:cs typeface="Franklin Gothic Book" charset="0"/>
            </a:endParaRPr>
          </a:p>
          <a:p>
            <a:pPr eaLnBrk="1" fontAlgn="auto" hangingPunct="1">
              <a:lnSpc>
                <a:spcPct val="100000"/>
              </a:lnSpc>
              <a:spcBef>
                <a:spcPts val="0"/>
              </a:spcBef>
              <a:spcAft>
                <a:spcPts val="0"/>
              </a:spcAft>
              <a:defRPr/>
            </a:pPr>
            <a:endParaRPr lang="en-US" altLang="en-US" sz="1000" dirty="0">
              <a:solidFill>
                <a:schemeClr val="bg2">
                  <a:lumMod val="75000"/>
                </a:schemeClr>
              </a:solidFill>
              <a:latin typeface="Franklin Gothic Book" charset="0"/>
              <a:ea typeface="Franklin Gothic Book" charset="0"/>
              <a:cs typeface="Franklin Gothic Book" charset="0"/>
            </a:endParaRPr>
          </a:p>
          <a:p>
            <a:pPr eaLnBrk="1" fontAlgn="auto" hangingPunct="1">
              <a:lnSpc>
                <a:spcPct val="100000"/>
              </a:lnSpc>
              <a:spcBef>
                <a:spcPts val="0"/>
              </a:spcBef>
              <a:spcAft>
                <a:spcPts val="0"/>
              </a:spcAft>
              <a:defRPr/>
            </a:pPr>
            <a:r>
              <a:rPr lang="en-US" altLang="en-US" sz="1000" dirty="0">
                <a:solidFill>
                  <a:schemeClr val="bg2">
                    <a:lumMod val="75000"/>
                  </a:schemeClr>
                </a:solidFill>
                <a:latin typeface="Franklin Gothic Book" charset="0"/>
                <a:ea typeface="Franklin Gothic Book" charset="0"/>
                <a:cs typeface="Franklin Gothic Book" charset="0"/>
              </a:rPr>
              <a:t>The contents of all material in this presentation are copyrighted by NACADA: The Global Community for Academic Advising, unless otherwise indicated. Copyright is not claimed as to any part of an original work prepared by a U.S. or state government officer or employee as part of that person's official duties. All rights are reserved by NACADA, and content may not be reproduced, downloaded, disseminated, published, or transferred in any form or by any means, except with the prior written permission of NACADA, or as indicated below. Members of NACADA may download pages or other content for their own use, consistent with the mission and purpose of NACADA. However, no part of such content may be otherwise or subsequently be reproduced, downloaded, disseminated, published, or transferred, in any form or by any means, except with the prior written permission of, and with express attribution to NACADA. Copyright infringement is a violation of federal law and is subject to criminal and civil penalties. NACADA and NACADA: The Global Community for Academic Advising are service marks of the NACADA: The Global Community for Academic Advising</a:t>
            </a:r>
          </a:p>
          <a:p>
            <a:pPr>
              <a:lnSpc>
                <a:spcPct val="100000"/>
              </a:lnSpc>
            </a:pPr>
            <a:endParaRPr lang="en-US" sz="1000" dirty="0">
              <a:solidFill>
                <a:srgbClr val="4E4F4F"/>
              </a:solidFill>
            </a:endParaRPr>
          </a:p>
        </p:txBody>
      </p:sp>
      <p:pic>
        <p:nvPicPr>
          <p:cNvPr id="32" name="Picture 3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2"/>
            <a:ext cx="4852030" cy="347472"/>
          </a:xfrm>
          <a:prstGeom prst="rect">
            <a:avLst/>
          </a:prstGeom>
        </p:spPr>
      </p:pic>
      <p:sp>
        <p:nvSpPr>
          <p:cNvPr id="33" name="Rectangle 32"/>
          <p:cNvSpPr/>
          <p:nvPr userDrawn="1"/>
        </p:nvSpPr>
        <p:spPr>
          <a:xfrm>
            <a:off x="11277600" y="0"/>
            <a:ext cx="914400" cy="6858000"/>
          </a:xfrm>
          <a:prstGeom prst="rect">
            <a:avLst/>
          </a:prstGeom>
          <a:solidFill>
            <a:srgbClr val="C4D9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9025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
        <p:nvSpPr>
          <p:cNvPr id="3" name="Content Placeholder 2"/>
          <p:cNvSpPr>
            <a:spLocks noGrp="1"/>
          </p:cNvSpPr>
          <p:nvPr>
            <p:ph idx="1"/>
          </p:nvPr>
        </p:nvSpPr>
        <p:spPr>
          <a:xfrm>
            <a:off x="434334" y="1508761"/>
            <a:ext cx="9494532" cy="4335780"/>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1277600" y="0"/>
            <a:ext cx="914400" cy="6858000"/>
          </a:xfrm>
          <a:prstGeom prst="rect">
            <a:avLst/>
          </a:prstGeom>
          <a:solidFill>
            <a:srgbClr val="C4D9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Tree>
    <p:extLst>
      <p:ext uri="{BB962C8B-B14F-4D97-AF65-F5344CB8AC3E}">
        <p14:creationId xmlns:p14="http://schemas.microsoft.com/office/powerpoint/2010/main" val="534351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4334" y="1508760"/>
            <a:ext cx="4594866" cy="4599623"/>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half" idx="10"/>
          </p:nvPr>
        </p:nvSpPr>
        <p:spPr>
          <a:xfrm>
            <a:off x="5334000" y="1508759"/>
            <a:ext cx="4594866" cy="4599623"/>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p:cNvSpPr/>
          <p:nvPr userDrawn="1"/>
        </p:nvSpPr>
        <p:spPr>
          <a:xfrm>
            <a:off x="11277600" y="0"/>
            <a:ext cx="914400" cy="6858000"/>
          </a:xfrm>
          <a:prstGeom prst="rect">
            <a:avLst/>
          </a:prstGeom>
          <a:solidFill>
            <a:srgbClr val="C4D9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
        <p:nvSpPr>
          <p:cNvPr id="16"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Tree>
    <p:extLst>
      <p:ext uri="{BB962C8B-B14F-4D97-AF65-F5344CB8AC3E}">
        <p14:creationId xmlns:p14="http://schemas.microsoft.com/office/powerpoint/2010/main" val="1844360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
        <p:nvSpPr>
          <p:cNvPr id="9" name="Rectangle 8"/>
          <p:cNvSpPr/>
          <p:nvPr userDrawn="1"/>
        </p:nvSpPr>
        <p:spPr>
          <a:xfrm>
            <a:off x="11277600" y="0"/>
            <a:ext cx="914400" cy="6858000"/>
          </a:xfrm>
          <a:prstGeom prst="rect">
            <a:avLst/>
          </a:prstGeom>
          <a:solidFill>
            <a:srgbClr val="C4D9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Tree>
    <p:extLst>
      <p:ext uri="{BB962C8B-B14F-4D97-AF65-F5344CB8AC3E}">
        <p14:creationId xmlns:p14="http://schemas.microsoft.com/office/powerpoint/2010/main" val="27293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22409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18746-7B6C-9A4C-BDD2-1A5C7AFBB4D8}" type="datetimeFigureOut">
              <a:rPr lang="en-US" smtClean="0"/>
              <a:t>7/12/2024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4FD12-2613-5546-B7B7-CD7F75E97B48}" type="slidenum">
              <a:rPr lang="en-US" smtClean="0"/>
              <a:t>‹#›</a:t>
            </a:fld>
            <a:endParaRPr lang="en-US"/>
          </a:p>
        </p:txBody>
      </p:sp>
    </p:spTree>
    <p:extLst>
      <p:ext uri="{BB962C8B-B14F-4D97-AF65-F5344CB8AC3E}">
        <p14:creationId xmlns:p14="http://schemas.microsoft.com/office/powerpoint/2010/main" val="327574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a:t>PLACE</a:t>
            </a:r>
            <a:br>
              <a:rPr lang="en-US" dirty="0">
                <a:latin typeface="Franklin Gothic Medium" charset="0"/>
                <a:ea typeface="Franklin Gothic Medium" charset="0"/>
                <a:cs typeface="Franklin Gothic Medium" charset="0"/>
              </a:rPr>
            </a:br>
            <a:r>
              <a:rPr lang="en-US" dirty="0">
                <a:solidFill>
                  <a:srgbClr val="C4D92F"/>
                </a:solidFill>
                <a:latin typeface="Franklin Gothic Medium" charset="0"/>
                <a:ea typeface="Franklin Gothic Medium" charset="0"/>
                <a:cs typeface="Franklin Gothic Medium" charset="0"/>
              </a:rPr>
              <a:t>YOUR TITLE</a:t>
            </a:r>
            <a:br>
              <a:rPr lang="en-US" dirty="0">
                <a:latin typeface="Franklin Gothic Medium" charset="0"/>
                <a:ea typeface="Franklin Gothic Medium" charset="0"/>
                <a:cs typeface="Franklin Gothic Medium" charset="0"/>
              </a:rPr>
            </a:br>
            <a:r>
              <a:rPr lang="en-US" dirty="0">
                <a:latin typeface="Franklin Gothic Medium" charset="0"/>
                <a:ea typeface="Franklin Gothic Medium" charset="0"/>
                <a:cs typeface="Franklin Gothic Medium" charset="0"/>
              </a:rPr>
              <a:t>HERE (CAPS)</a:t>
            </a:r>
          </a:p>
        </p:txBody>
      </p:sp>
      <p:sp>
        <p:nvSpPr>
          <p:cNvPr id="3" name="Subtitle 2"/>
          <p:cNvSpPr>
            <a:spLocks noGrp="1"/>
          </p:cNvSpPr>
          <p:nvPr>
            <p:ph type="subTitle" idx="1"/>
          </p:nvPr>
        </p:nvSpPr>
        <p:spPr/>
        <p:txBody>
          <a:bodyPr/>
          <a:lstStyle/>
          <a:p>
            <a:r>
              <a:rPr lang="en-US" dirty="0"/>
              <a:t>Subtitle/Description if necessary</a:t>
            </a:r>
          </a:p>
        </p:txBody>
      </p:sp>
    </p:spTree>
    <p:extLst>
      <p:ext uri="{BB962C8B-B14F-4D97-AF65-F5344CB8AC3E}">
        <p14:creationId xmlns:p14="http://schemas.microsoft.com/office/powerpoint/2010/main" val="1371461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84575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34" y="365125"/>
            <a:ext cx="9494532" cy="915035"/>
          </a:xfrm>
        </p:spPr>
        <p:txBody>
          <a:bodyPr/>
          <a:lstStyle/>
          <a:p>
            <a:endParaRPr lang="en-US" dirty="0"/>
          </a:p>
        </p:txBody>
      </p:sp>
    </p:spTree>
    <p:extLst>
      <p:ext uri="{BB962C8B-B14F-4D97-AF65-F5344CB8AC3E}">
        <p14:creationId xmlns:p14="http://schemas.microsoft.com/office/powerpoint/2010/main" val="355589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endParaRPr lang="en-US"/>
          </a:p>
        </p:txBody>
      </p:sp>
      <p:sp>
        <p:nvSpPr>
          <p:cNvPr id="3" name="Content Placeholder 2"/>
          <p:cNvSpPr>
            <a:spLocks noGrp="1"/>
          </p:cNvSpPr>
          <p:nvPr>
            <p:ph sz="half" idx="10"/>
          </p:nvPr>
        </p:nvSpPr>
        <p:spPr/>
        <p:txBody>
          <a:bodyPr/>
          <a:lstStyle/>
          <a:p>
            <a:endParaRPr lang="en-US"/>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833549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BC2B875624E74F91AEC6E972CE66AF" ma:contentTypeVersion="18" ma:contentTypeDescription="Create a new document." ma:contentTypeScope="" ma:versionID="65b4f958e48d4d97a81310d8d35ee345">
  <xsd:schema xmlns:xsd="http://www.w3.org/2001/XMLSchema" xmlns:xs="http://www.w3.org/2001/XMLSchema" xmlns:p="http://schemas.microsoft.com/office/2006/metadata/properties" xmlns:ns2="216eebe3-8e78-498e-817b-4d490f4504cc" xmlns:ns3="6ad8661b-afb5-4f1e-847d-df9099cbc0a8" targetNamespace="http://schemas.microsoft.com/office/2006/metadata/properties" ma:root="true" ma:fieldsID="65e0547a426e593c26b92a34d239544e" ns2:_="" ns3:_="">
    <xsd:import namespace="216eebe3-8e78-498e-817b-4d490f4504cc"/>
    <xsd:import namespace="6ad8661b-afb5-4f1e-847d-df9099cbc0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element ref="ns3:MediaServiceLocation" minOccurs="0"/>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6eebe3-8e78-498e-817b-4d490f4504c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3863471-a8bf-44f4-bfe8-bd0ee43775cc}" ma:internalName="TaxCatchAll" ma:showField="CatchAllData" ma:web="216eebe3-8e78-498e-817b-4d490f4504c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ad8661b-afb5-4f1e-847d-df9099cbc0a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b8ed7cba-b263-44e1-aaea-116db9091a5a"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ad8661b-afb5-4f1e-847d-df9099cbc0a8">
      <Terms xmlns="http://schemas.microsoft.com/office/infopath/2007/PartnerControls"/>
    </lcf76f155ced4ddcb4097134ff3c332f>
    <TaxCatchAll xmlns="216eebe3-8e78-498e-817b-4d490f4504c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61BE50-C95B-4415-9740-11B59430FD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6eebe3-8e78-498e-817b-4d490f4504cc"/>
    <ds:schemaRef ds:uri="6ad8661b-afb5-4f1e-847d-df9099cbc0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9A6F9A-B967-4DD1-A970-FE44907E1446}">
  <ds:schemaRefs>
    <ds:schemaRef ds:uri="http://schemas.microsoft.com/office/2006/metadata/properties"/>
    <ds:schemaRef ds:uri="http://schemas.microsoft.com/office/infopath/2007/PartnerControls"/>
    <ds:schemaRef ds:uri="6ad8661b-afb5-4f1e-847d-df9099cbc0a8"/>
    <ds:schemaRef ds:uri="216eebe3-8e78-498e-817b-4d490f4504cc"/>
  </ds:schemaRefs>
</ds:datastoreItem>
</file>

<file path=customXml/itemProps3.xml><?xml version="1.0" encoding="utf-8"?>
<ds:datastoreItem xmlns:ds="http://schemas.openxmlformats.org/officeDocument/2006/customXml" ds:itemID="{84348327-BB6D-4C0D-8505-9DFA10EF36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175</TotalTime>
  <Words>14</Words>
  <Application>Microsoft Office PowerPoint</Application>
  <PresentationFormat>Widescreen</PresentationFormat>
  <Paragraphs>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Franklin Gothic Book</vt:lpstr>
      <vt:lpstr>Franklin Gothic Medium</vt:lpstr>
      <vt:lpstr>Office Theme</vt:lpstr>
      <vt:lpstr>PLACE YOUR TITLE HERE (CAPS)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YOUR TEXT HERE</dc:title>
  <dc:creator>Microsoft Office User</dc:creator>
  <cp:lastModifiedBy>Michele Holaday</cp:lastModifiedBy>
  <cp:revision>17</cp:revision>
  <dcterms:created xsi:type="dcterms:W3CDTF">2016-11-04T17:36:29Z</dcterms:created>
  <dcterms:modified xsi:type="dcterms:W3CDTF">2024-07-12T15:21:10Z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0x01010040BC2B875624E74F91AEC6E972CE66AF</vt:lpwstr>
  </property>
</Properties>
</file>