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56" r:id="rId5"/>
    <p:sldId id="257"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92F"/>
    <a:srgbClr val="2BA9E0"/>
    <a:srgbClr val="4E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597"/>
    <p:restoredTop sz="94720"/>
  </p:normalViewPr>
  <p:slideViewPr>
    <p:cSldViewPr snapToGrid="0" snapToObjects="1">
      <p:cViewPr varScale="1">
        <p:scale>
          <a:sx n="83" d="100"/>
          <a:sy n="83" d="100"/>
        </p:scale>
        <p:origin x="658" y="67"/>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7/12/2024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7/12/2024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3940"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3940"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a:solidFill>
                  <a:schemeClr val="bg2">
                    <a:lumMod val="75000"/>
                  </a:schemeClr>
                </a:solidFill>
                <a:latin typeface="Franklin Gothic Book" charset="0"/>
                <a:ea typeface="Franklin Gothic Book" charset="0"/>
                <a:cs typeface="Franklin Gothic Book" charset="0"/>
              </a:rPr>
              <a:t>©  2024 </a:t>
            </a:r>
            <a:r>
              <a:rPr lang="en-US" altLang="en-US" sz="1000" b="1" dirty="0">
                <a:solidFill>
                  <a:schemeClr val="bg2">
                    <a:lumMod val="75000"/>
                  </a:schemeClr>
                </a:solidFill>
                <a:latin typeface="Franklin Gothic Book" charset="0"/>
                <a:ea typeface="Franklin Gothic Book" charset="0"/>
                <a:cs typeface="Franklin Gothic Book" charset="0"/>
              </a:rPr>
              <a:t>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240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7/12/2024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2BA9E0"/>
                </a:solidFill>
                <a:latin typeface="Franklin Gothic Medium" charset="0"/>
                <a:ea typeface="Franklin Gothic Medium" charset="0"/>
                <a:cs typeface="Franklin Gothic Medium" charset="0"/>
              </a:rPr>
              <a:t>YOUR TITLE</a:t>
            </a:r>
            <a:br>
              <a:rPr lang="en-US" dirty="0">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BC2B875624E74F91AEC6E972CE66AF" ma:contentTypeVersion="18" ma:contentTypeDescription="Create a new document." ma:contentTypeScope="" ma:versionID="65b4f958e48d4d97a81310d8d35ee345">
  <xsd:schema xmlns:xsd="http://www.w3.org/2001/XMLSchema" xmlns:xs="http://www.w3.org/2001/XMLSchema" xmlns:p="http://schemas.microsoft.com/office/2006/metadata/properties" xmlns:ns2="216eebe3-8e78-498e-817b-4d490f4504cc" xmlns:ns3="6ad8661b-afb5-4f1e-847d-df9099cbc0a8" targetNamespace="http://schemas.microsoft.com/office/2006/metadata/properties" ma:root="true" ma:fieldsID="65e0547a426e593c26b92a34d239544e" ns2:_="" ns3:_="">
    <xsd:import namespace="216eebe3-8e78-498e-817b-4d490f4504cc"/>
    <xsd:import namespace="6ad8661b-afb5-4f1e-847d-df9099cbc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MediaServiceLocation"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6eebe3-8e78-498e-817b-4d490f4504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3863471-a8bf-44f4-bfe8-bd0ee43775cc}" ma:internalName="TaxCatchAll" ma:showField="CatchAllData" ma:web="216eebe3-8e78-498e-817b-4d490f4504c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d8661b-afb5-4f1e-847d-df9099cbc0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8ed7cba-b263-44e1-aaea-116db9091a5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d8661b-afb5-4f1e-847d-df9099cbc0a8">
      <Terms xmlns="http://schemas.microsoft.com/office/infopath/2007/PartnerControls"/>
    </lcf76f155ced4ddcb4097134ff3c332f>
    <TaxCatchAll xmlns="216eebe3-8e78-498e-817b-4d490f4504c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C544C4-327E-4F92-B851-C6D54F33FE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6eebe3-8e78-498e-817b-4d490f4504cc"/>
    <ds:schemaRef ds:uri="6ad8661b-afb5-4f1e-847d-df9099cbc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626A50-C094-4BF5-8B48-CC4C6E297C8E}">
  <ds:schemaRefs>
    <ds:schemaRef ds:uri="http://schemas.microsoft.com/office/2006/metadata/properties"/>
    <ds:schemaRef ds:uri="http://schemas.microsoft.com/office/infopath/2007/PartnerControls"/>
    <ds:schemaRef ds:uri="6ad8661b-afb5-4f1e-847d-df9099cbc0a8"/>
    <ds:schemaRef ds:uri="216eebe3-8e78-498e-817b-4d490f4504cc"/>
  </ds:schemaRefs>
</ds:datastoreItem>
</file>

<file path=customXml/itemProps3.xml><?xml version="1.0" encoding="utf-8"?>
<ds:datastoreItem xmlns:ds="http://schemas.openxmlformats.org/officeDocument/2006/customXml" ds:itemID="{57112FDB-4204-45EE-ADB1-1B33D37D60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171</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Michele Holaday</cp:lastModifiedBy>
  <cp:revision>17</cp:revision>
  <dcterms:created xsi:type="dcterms:W3CDTF">2016-11-04T17:36:29Z</dcterms:created>
  <dcterms:modified xsi:type="dcterms:W3CDTF">2024-07-12T15:22:47Z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0x01010040BC2B875624E74F91AEC6E972CE66AF</vt:lpwstr>
  </property>
  <property fmtid="{D5CDD505-2E9C-101B-9397-08002B2CF9AE}" pid="3" name="MediaServiceImageTags">
    <vt:lpwstr/>
  </property>
</Properties>
</file>